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Layouts/slideLayout3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6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  <p:sldMasterId id="2147483762" r:id="rId2"/>
    <p:sldMasterId id="2147483767" r:id="rId3"/>
    <p:sldMasterId id="2147483774" r:id="rId4"/>
    <p:sldMasterId id="2147483779" r:id="rId5"/>
  </p:sldMasterIdLst>
  <p:notesMasterIdLst>
    <p:notesMasterId r:id="rId10"/>
  </p:notesMasterIdLst>
  <p:sldIdLst>
    <p:sldId id="363" r:id="rId6"/>
    <p:sldId id="401" r:id="rId7"/>
    <p:sldId id="402" r:id="rId8"/>
    <p:sldId id="302" r:id="rId9"/>
  </p:sldIdLst>
  <p:sldSz cx="9144000" cy="5143500" type="screen16x9"/>
  <p:notesSz cx="6858000" cy="9144000"/>
  <p:defaultTextStyle>
    <a:defPPr>
      <a:defRPr lang="en-US"/>
    </a:defPPr>
    <a:lvl1pPr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07928" indent="49207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815849" indent="98408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223783" indent="147620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631706" indent="196820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5658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2788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199920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052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111255"/>
    <a:srgbClr val="0F00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4" autoAdjust="0"/>
    <p:restoredTop sz="93038" autoAdjust="0"/>
  </p:normalViewPr>
  <p:slideViewPr>
    <p:cSldViewPr snapToObjects="1">
      <p:cViewPr varScale="1">
        <p:scale>
          <a:sx n="59" d="100"/>
          <a:sy n="59" d="100"/>
        </p:scale>
        <p:origin x="64" y="140"/>
      </p:cViewPr>
      <p:guideLst>
        <p:guide orient="horz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987E8-4AB7-6B41-838B-6BC10A40FD03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7021D-D428-E442-AC91-03E04D28E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7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6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9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8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2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wmf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wmf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286250"/>
            <a:ext cx="9144000" cy="85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20" tIns="25712" rIns="51420" bIns="25712" anchor="ctr"/>
          <a:lstStyle/>
          <a:p>
            <a:pPr algn="ctr" defTabSz="81620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logo_splunk_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7613650" y="68263"/>
            <a:ext cx="1828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900" dirty="0">
                <a:solidFill>
                  <a:srgbClr val="A6A6A6"/>
                </a:solidFill>
              </a:rPr>
              <a:t>Copyright © 2015 Splunk Inc.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8173" y="3193262"/>
            <a:ext cx="3697422" cy="487561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 marL="257093" indent="0">
              <a:buFontTx/>
              <a:buNone/>
              <a:defRPr>
                <a:solidFill>
                  <a:schemeClr val="bg1"/>
                </a:solidFill>
              </a:defRPr>
            </a:lvl2pPr>
            <a:lvl3pPr marL="553461" indent="0">
              <a:buFontTx/>
              <a:buNone/>
              <a:defRPr>
                <a:solidFill>
                  <a:schemeClr val="bg1"/>
                </a:solidFill>
              </a:defRPr>
            </a:lvl3pPr>
            <a:lvl4pPr marL="719854" indent="0">
              <a:buFontTx/>
              <a:buNone/>
              <a:defRPr>
                <a:solidFill>
                  <a:schemeClr val="bg1"/>
                </a:solidFill>
              </a:defRPr>
            </a:lvl4pPr>
            <a:lvl5pPr marL="64787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3434523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8E482-8428-2A47-B310-0A94D5D2A0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26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5DAA1-B99F-1B47-9118-D4ADC997C7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790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, 66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860F4-4FA4-EE41-8ADB-46C5B0D62A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7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, 54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0" y="1"/>
            <a:ext cx="9144000" cy="796856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7566-99EF-474A-8D0F-F855B60859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011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9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10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8513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" y="18"/>
            <a:ext cx="9142647" cy="5143499"/>
          </a:xfrm>
          <a:prstGeom prst="rect">
            <a:avLst/>
          </a:prstGeom>
        </p:spPr>
      </p:pic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238107" y="338872"/>
            <a:ext cx="8593817" cy="346928"/>
          </a:xfrm>
        </p:spPr>
        <p:txBody>
          <a:bodyPr>
            <a:noAutofit/>
          </a:bodyPr>
          <a:lstStyle>
            <a:lvl1pPr algn="ctr" defTabSz="685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spc="-113" dirty="0">
                <a:solidFill>
                  <a:schemeClr val="tx2">
                    <a:lumMod val="50000"/>
                  </a:schemeClr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28600" y="1005885"/>
            <a:ext cx="8610600" cy="3680461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algn="ctr">
              <a:spcAft>
                <a:spcPts val="900"/>
              </a:spcAft>
              <a:buClr>
                <a:schemeClr val="accent2"/>
              </a:buClr>
              <a:buFontTx/>
              <a:buNone/>
              <a:defRPr sz="180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97" y="4929406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0416101"/>
      </p:ext>
    </p:extLst>
  </p:cSld>
  <p:clrMapOvr>
    <a:masterClrMapping/>
  </p:clrMapOvr>
  <p:transition spd="med">
    <p:fade/>
  </p:transition>
  <p:hf hdr="0" dt="0"/>
  <p:extLst>
    <p:ext uri="{DCECCB84-F9BA-43D5-87BE-67443E8EF086}">
      <p15:sldGuideLst xmlns:p15="http://schemas.microsoft.com/office/powerpoint/2012/main">
        <p15:guide id="1" orient="horz" pos="81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lunk-live-data-wave.png"/>
          <p:cNvPicPr>
            <a:picLocks noChangeAspect="1"/>
          </p:cNvPicPr>
          <p:nvPr userDrawn="1"/>
        </p:nvPicPr>
        <p:blipFill>
          <a:blip r:embed="rId2">
            <a:alphaModFix amt="34000"/>
          </a:blip>
          <a:stretch>
            <a:fillRect/>
          </a:stretch>
        </p:blipFill>
        <p:spPr>
          <a:xfrm>
            <a:off x="9525" y="-9525"/>
            <a:ext cx="9144000" cy="5143500"/>
          </a:xfrm>
          <a:prstGeom prst="rect">
            <a:avLst/>
          </a:prstGeom>
        </p:spPr>
      </p:pic>
      <p:pic>
        <p:nvPicPr>
          <p:cNvPr id="12" name="Picture 11" descr="1920x1080-vignette.png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5"/>
            <a:ext cx="8563032" cy="346928"/>
          </a:xfrm>
        </p:spPr>
        <p:txBody>
          <a:bodyPr>
            <a:noAutofit/>
          </a:bodyPr>
          <a:lstStyle>
            <a:lvl1pPr algn="ctr" defTabSz="68556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25" b="0" kern="1200" spc="-113" dirty="0">
                <a:solidFill>
                  <a:srgbClr val="000000"/>
                </a:solidFill>
                <a:latin typeface="Gotham Medium" pitchFamily="50" charset="0"/>
                <a:ea typeface="+mj-ea"/>
                <a:cs typeface="Gotham Medium" pitchFamily="50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67" y="492937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675" spc="0">
                <a:solidFill>
                  <a:schemeClr val="tx1">
                    <a:lumMod val="50000"/>
                    <a:lumOff val="50000"/>
                  </a:schemeClr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8068" y="1024673"/>
            <a:ext cx="8563032" cy="3775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25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25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7086582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logo_splunk_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5"/>
          <p:cNvSpPr>
            <a:spLocks noGrp="1"/>
          </p:cNvSpPr>
          <p:nvPr>
            <p:ph type="title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8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/>
          <p:cNvSpPr txBox="1">
            <a:spLocks noChangeArrowheads="1"/>
          </p:cNvSpPr>
          <p:nvPr userDrawn="1"/>
        </p:nvSpPr>
        <p:spPr bwMode="auto">
          <a:xfrm>
            <a:off x="7315200" y="57150"/>
            <a:ext cx="1828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26" tIns="25713" rIns="51426" bIns="25713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900" dirty="0">
                <a:solidFill>
                  <a:srgbClr val="A6A6A6"/>
                </a:solidFill>
              </a:rPr>
              <a:t>Copyright © 2016 Splunk Inc.</a:t>
            </a:r>
          </a:p>
        </p:txBody>
      </p:sp>
    </p:spTree>
    <p:extLst>
      <p:ext uri="{BB962C8B-B14F-4D97-AF65-F5344CB8AC3E}">
        <p14:creationId xmlns:p14="http://schemas.microsoft.com/office/powerpoint/2010/main" val="3428605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11"/>
          <p:cNvSpPr/>
          <p:nvPr userDrawn="1"/>
        </p:nvSpPr>
        <p:spPr>
          <a:xfrm rot="20824102">
            <a:off x="1412337" y="-715581"/>
            <a:ext cx="7967212" cy="359438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10261105"/>
              <a:gd name="connsiteY0" fmla="*/ 6424726 h 6962729"/>
              <a:gd name="connsiteX1" fmla="*/ 10261105 w 10261105"/>
              <a:gd name="connsiteY1" fmla="*/ 1773850 h 6962729"/>
              <a:gd name="connsiteX2" fmla="*/ 2471250 w 10261105"/>
              <a:gd name="connsiteY2" fmla="*/ 0 h 6962729"/>
              <a:gd name="connsiteX3" fmla="*/ 3297856 w 10261105"/>
              <a:gd name="connsiteY3" fmla="*/ 4742769 h 6962729"/>
              <a:gd name="connsiteX4" fmla="*/ 2347854 w 10261105"/>
              <a:gd name="connsiteY4" fmla="*/ 6962729 h 6962729"/>
              <a:gd name="connsiteX5" fmla="*/ 0 w 10261105"/>
              <a:gd name="connsiteY5" fmla="*/ 6424726 h 6962729"/>
              <a:gd name="connsiteX0" fmla="*/ 0 w 7913251"/>
              <a:gd name="connsiteY0" fmla="*/ 6962729 h 6962729"/>
              <a:gd name="connsiteX1" fmla="*/ 7913251 w 7913251"/>
              <a:gd name="connsiteY1" fmla="*/ 1773850 h 6962729"/>
              <a:gd name="connsiteX2" fmla="*/ 123396 w 7913251"/>
              <a:gd name="connsiteY2" fmla="*/ 0 h 6962729"/>
              <a:gd name="connsiteX3" fmla="*/ 950002 w 7913251"/>
              <a:gd name="connsiteY3" fmla="*/ 4742769 h 6962729"/>
              <a:gd name="connsiteX4" fmla="*/ 0 w 7913251"/>
              <a:gd name="connsiteY4" fmla="*/ 6962729 h 6962729"/>
              <a:gd name="connsiteX0" fmla="*/ 7198447 w 7789855"/>
              <a:gd name="connsiteY0" fmla="*/ 4300981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198447 w 7789855"/>
              <a:gd name="connsiteY4" fmla="*/ 4300981 h 4742769"/>
              <a:gd name="connsiteX0" fmla="*/ 7639316 w 7789855"/>
              <a:gd name="connsiteY0" fmla="*/ 4476268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639316 w 7789855"/>
              <a:gd name="connsiteY4" fmla="*/ 4476268 h 4742769"/>
              <a:gd name="connsiteX0" fmla="*/ 7244365 w 7789855"/>
              <a:gd name="connsiteY0" fmla="*/ 4262170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244365 w 7789855"/>
              <a:gd name="connsiteY4" fmla="*/ 4262170 h 4742769"/>
              <a:gd name="connsiteX0" fmla="*/ 7244365 w 7789855"/>
              <a:gd name="connsiteY0" fmla="*/ 4262170 h 4730482"/>
              <a:gd name="connsiteX1" fmla="*/ 7789855 w 7789855"/>
              <a:gd name="connsiteY1" fmla="*/ 1773850 h 4730482"/>
              <a:gd name="connsiteX2" fmla="*/ 0 w 7789855"/>
              <a:gd name="connsiteY2" fmla="*/ 0 h 4730482"/>
              <a:gd name="connsiteX3" fmla="*/ 757426 w 7789855"/>
              <a:gd name="connsiteY3" fmla="*/ 4730482 h 4730482"/>
              <a:gd name="connsiteX4" fmla="*/ 7244365 w 7789855"/>
              <a:gd name="connsiteY4" fmla="*/ 4262170 h 4730482"/>
              <a:gd name="connsiteX0" fmla="*/ 7311411 w 7856901"/>
              <a:gd name="connsiteY0" fmla="*/ 4257982 h 4726294"/>
              <a:gd name="connsiteX1" fmla="*/ 7856901 w 7856901"/>
              <a:gd name="connsiteY1" fmla="*/ 1769662 h 4726294"/>
              <a:gd name="connsiteX2" fmla="*/ 0 w 7856901"/>
              <a:gd name="connsiteY2" fmla="*/ 0 h 4726294"/>
              <a:gd name="connsiteX3" fmla="*/ 824472 w 7856901"/>
              <a:gd name="connsiteY3" fmla="*/ 4726294 h 4726294"/>
              <a:gd name="connsiteX4" fmla="*/ 7311411 w 7856901"/>
              <a:gd name="connsiteY4" fmla="*/ 4257982 h 4726294"/>
              <a:gd name="connsiteX0" fmla="*/ 7311411 w 7856901"/>
              <a:gd name="connsiteY0" fmla="*/ 4257982 h 4656337"/>
              <a:gd name="connsiteX1" fmla="*/ 7856901 w 7856901"/>
              <a:gd name="connsiteY1" fmla="*/ 1769662 h 4656337"/>
              <a:gd name="connsiteX2" fmla="*/ 0 w 7856901"/>
              <a:gd name="connsiteY2" fmla="*/ 0 h 4656337"/>
              <a:gd name="connsiteX3" fmla="*/ 850323 w 7856901"/>
              <a:gd name="connsiteY3" fmla="*/ 4656337 h 4656337"/>
              <a:gd name="connsiteX4" fmla="*/ 7311411 w 7856901"/>
              <a:gd name="connsiteY4" fmla="*/ 4257982 h 4656337"/>
              <a:gd name="connsiteX0" fmla="*/ 7311411 w 7856901"/>
              <a:gd name="connsiteY0" fmla="*/ 4257982 h 4727278"/>
              <a:gd name="connsiteX1" fmla="*/ 7856901 w 7856901"/>
              <a:gd name="connsiteY1" fmla="*/ 1769662 h 4727278"/>
              <a:gd name="connsiteX2" fmla="*/ 0 w 7856901"/>
              <a:gd name="connsiteY2" fmla="*/ 0 h 4727278"/>
              <a:gd name="connsiteX3" fmla="*/ 743476 w 7856901"/>
              <a:gd name="connsiteY3" fmla="*/ 4727278 h 4727278"/>
              <a:gd name="connsiteX4" fmla="*/ 7311411 w 7856901"/>
              <a:gd name="connsiteY4" fmla="*/ 4257982 h 472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901" h="4727278">
                <a:moveTo>
                  <a:pt x="7311411" y="4257982"/>
                </a:moveTo>
                <a:lnTo>
                  <a:pt x="7856901" y="1769662"/>
                </a:lnTo>
                <a:lnTo>
                  <a:pt x="0" y="0"/>
                </a:lnTo>
                <a:lnTo>
                  <a:pt x="743476" y="4727278"/>
                </a:lnTo>
                <a:lnTo>
                  <a:pt x="7311411" y="4257982"/>
                </a:lnTo>
                <a:close/>
              </a:path>
            </a:pathLst>
          </a:custGeom>
          <a:gradFill flip="none" rotWithShape="1">
            <a:gsLst>
              <a:gs pos="0">
                <a:srgbClr val="201747"/>
              </a:gs>
              <a:gs pos="100000">
                <a:srgbClr val="641D76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0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82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apezoid 13"/>
          <p:cNvSpPr>
            <a:spLocks noChangeAspect="1"/>
          </p:cNvSpPr>
          <p:nvPr userDrawn="1"/>
        </p:nvSpPr>
        <p:spPr>
          <a:xfrm>
            <a:off x="-16391" y="-7143"/>
            <a:ext cx="9188966" cy="3364508"/>
          </a:xfrm>
          <a:custGeom>
            <a:avLst/>
            <a:gdLst>
              <a:gd name="connsiteX0" fmla="*/ 0 w 4267200"/>
              <a:gd name="connsiteY0" fmla="*/ 2743200 h 2743200"/>
              <a:gd name="connsiteX1" fmla="*/ 685800 w 4267200"/>
              <a:gd name="connsiteY1" fmla="*/ 0 h 2743200"/>
              <a:gd name="connsiteX2" fmla="*/ 3581400 w 4267200"/>
              <a:gd name="connsiteY2" fmla="*/ 0 h 2743200"/>
              <a:gd name="connsiteX3" fmla="*/ 4267200 w 4267200"/>
              <a:gd name="connsiteY3" fmla="*/ 2743200 h 2743200"/>
              <a:gd name="connsiteX4" fmla="*/ 0 w 4267200"/>
              <a:gd name="connsiteY4" fmla="*/ 2743200 h 2743200"/>
              <a:gd name="connsiteX0" fmla="*/ 1481667 w 5748867"/>
              <a:gd name="connsiteY0" fmla="*/ 3285066 h 3285066"/>
              <a:gd name="connsiteX1" fmla="*/ 0 w 5748867"/>
              <a:gd name="connsiteY1" fmla="*/ 0 h 3285066"/>
              <a:gd name="connsiteX2" fmla="*/ 5063067 w 5748867"/>
              <a:gd name="connsiteY2" fmla="*/ 541866 h 3285066"/>
              <a:gd name="connsiteX3" fmla="*/ 5748867 w 5748867"/>
              <a:gd name="connsiteY3" fmla="*/ 3285066 h 3285066"/>
              <a:gd name="connsiteX4" fmla="*/ 1481667 w 5748867"/>
              <a:gd name="connsiteY4" fmla="*/ 3285066 h 3285066"/>
              <a:gd name="connsiteX0" fmla="*/ 1481667 w 9186334"/>
              <a:gd name="connsiteY0" fmla="*/ 32850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1481667 w 9186334"/>
              <a:gd name="connsiteY4" fmla="*/ 3285067 h 3285067"/>
              <a:gd name="connsiteX0" fmla="*/ 25400 w 9186334"/>
              <a:gd name="connsiteY0" fmla="*/ 24468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25400 w 9186334"/>
              <a:gd name="connsiteY4" fmla="*/ 2446867 h 3285067"/>
              <a:gd name="connsiteX0" fmla="*/ 16934 w 9177868"/>
              <a:gd name="connsiteY0" fmla="*/ 2446867 h 3285067"/>
              <a:gd name="connsiteX1" fmla="*/ 0 w 9177868"/>
              <a:gd name="connsiteY1" fmla="*/ 1 h 3285067"/>
              <a:gd name="connsiteX2" fmla="*/ 9177868 w 9177868"/>
              <a:gd name="connsiteY2" fmla="*/ 0 h 3285067"/>
              <a:gd name="connsiteX3" fmla="*/ 5740401 w 9177868"/>
              <a:gd name="connsiteY3" fmla="*/ 3285067 h 3285067"/>
              <a:gd name="connsiteX4" fmla="*/ 16934 w 9177868"/>
              <a:gd name="connsiteY4" fmla="*/ 2446867 h 32850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16934 w 9177868"/>
              <a:gd name="connsiteY4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6714068 w 9177868"/>
              <a:gd name="connsiteY4" fmla="*/ 2904068 h 4351867"/>
              <a:gd name="connsiteX5" fmla="*/ 16934 w 9177868"/>
              <a:gd name="connsiteY5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4724401 w 9177868"/>
              <a:gd name="connsiteY4" fmla="*/ 3843868 h 4351867"/>
              <a:gd name="connsiteX5" fmla="*/ 16934 w 9177868"/>
              <a:gd name="connsiteY5" fmla="*/ 2446867 h 4351867"/>
              <a:gd name="connsiteX0" fmla="*/ 16934 w 9186334"/>
              <a:gd name="connsiteY0" fmla="*/ 2446867 h 3843868"/>
              <a:gd name="connsiteX1" fmla="*/ 0 w 9186334"/>
              <a:gd name="connsiteY1" fmla="*/ 1 h 3843868"/>
              <a:gd name="connsiteX2" fmla="*/ 9177868 w 9186334"/>
              <a:gd name="connsiteY2" fmla="*/ 0 h 3843868"/>
              <a:gd name="connsiteX3" fmla="*/ 9186334 w 9186334"/>
              <a:gd name="connsiteY3" fmla="*/ 2870200 h 3843868"/>
              <a:gd name="connsiteX4" fmla="*/ 4724401 w 9186334"/>
              <a:gd name="connsiteY4" fmla="*/ 3843868 h 3843868"/>
              <a:gd name="connsiteX5" fmla="*/ 16934 w 9186334"/>
              <a:gd name="connsiteY5" fmla="*/ 2446867 h 3843868"/>
              <a:gd name="connsiteX0" fmla="*/ 16934 w 9186334"/>
              <a:gd name="connsiteY0" fmla="*/ 2446867 h 4326468"/>
              <a:gd name="connsiteX1" fmla="*/ 0 w 9186334"/>
              <a:gd name="connsiteY1" fmla="*/ 1 h 4326468"/>
              <a:gd name="connsiteX2" fmla="*/ 9177868 w 9186334"/>
              <a:gd name="connsiteY2" fmla="*/ 0 h 4326468"/>
              <a:gd name="connsiteX3" fmla="*/ 9186334 w 9186334"/>
              <a:gd name="connsiteY3" fmla="*/ 2870200 h 4326468"/>
              <a:gd name="connsiteX4" fmla="*/ 5520267 w 9186334"/>
              <a:gd name="connsiteY4" fmla="*/ 4326468 h 4326468"/>
              <a:gd name="connsiteX5" fmla="*/ 16934 w 9186334"/>
              <a:gd name="connsiteY5" fmla="*/ 2446867 h 4326468"/>
              <a:gd name="connsiteX0" fmla="*/ 16934 w 9186334"/>
              <a:gd name="connsiteY0" fmla="*/ 2446867 h 4340755"/>
              <a:gd name="connsiteX1" fmla="*/ 0 w 9186334"/>
              <a:gd name="connsiteY1" fmla="*/ 1 h 4340755"/>
              <a:gd name="connsiteX2" fmla="*/ 9177868 w 9186334"/>
              <a:gd name="connsiteY2" fmla="*/ 0 h 4340755"/>
              <a:gd name="connsiteX3" fmla="*/ 9186334 w 9186334"/>
              <a:gd name="connsiteY3" fmla="*/ 2870200 h 4340755"/>
              <a:gd name="connsiteX4" fmla="*/ 5513124 w 9186334"/>
              <a:gd name="connsiteY4" fmla="*/ 4340755 h 4340755"/>
              <a:gd name="connsiteX5" fmla="*/ 16934 w 9186334"/>
              <a:gd name="connsiteY5" fmla="*/ 2446867 h 4340755"/>
              <a:gd name="connsiteX0" fmla="*/ 16934 w 9177868"/>
              <a:gd name="connsiteY0" fmla="*/ 2446867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16934 w 9177868"/>
              <a:gd name="connsiteY5" fmla="*/ 2446867 h 4340755"/>
              <a:gd name="connsiteX0" fmla="*/ 8468 w 9177868"/>
              <a:gd name="connsiteY0" fmla="*/ 1981200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8468 w 9177868"/>
              <a:gd name="connsiteY5" fmla="*/ 1981200 h 4340755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8468 w 9121140"/>
              <a:gd name="connsiteY0" fmla="*/ 1981200 h 4387558"/>
              <a:gd name="connsiteX1" fmla="*/ 0 w 9121140"/>
              <a:gd name="connsiteY1" fmla="*/ 1 h 4387558"/>
              <a:gd name="connsiteX2" fmla="*/ 9121140 w 9121140"/>
              <a:gd name="connsiteY2" fmla="*/ 0 h 4387558"/>
              <a:gd name="connsiteX3" fmla="*/ 9120081 w 9121140"/>
              <a:gd name="connsiteY3" fmla="*/ 2870200 h 4387558"/>
              <a:gd name="connsiteX4" fmla="*/ 2884720 w 9121140"/>
              <a:gd name="connsiteY4" fmla="*/ 4387558 h 4387558"/>
              <a:gd name="connsiteX5" fmla="*/ 8468 w 9121140"/>
              <a:gd name="connsiteY5" fmla="*/ 1981200 h 4387558"/>
              <a:gd name="connsiteX0" fmla="*/ 8468 w 9121140"/>
              <a:gd name="connsiteY0" fmla="*/ 1981200 h 4408619"/>
              <a:gd name="connsiteX1" fmla="*/ 0 w 9121140"/>
              <a:gd name="connsiteY1" fmla="*/ 1 h 4408619"/>
              <a:gd name="connsiteX2" fmla="*/ 9121140 w 9121140"/>
              <a:gd name="connsiteY2" fmla="*/ 0 h 4408619"/>
              <a:gd name="connsiteX3" fmla="*/ 9120081 w 9121140"/>
              <a:gd name="connsiteY3" fmla="*/ 2870200 h 4408619"/>
              <a:gd name="connsiteX4" fmla="*/ 2858719 w 9121140"/>
              <a:gd name="connsiteY4" fmla="*/ 4408619 h 4408619"/>
              <a:gd name="connsiteX5" fmla="*/ 8468 w 9121140"/>
              <a:gd name="connsiteY5" fmla="*/ 1981200 h 4408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21140" h="4408619">
                <a:moveTo>
                  <a:pt x="8468" y="1981200"/>
                </a:moveTo>
                <a:cubicBezTo>
                  <a:pt x="15100" y="1320800"/>
                  <a:pt x="2823" y="660401"/>
                  <a:pt x="0" y="1"/>
                </a:cubicBezTo>
                <a:lnTo>
                  <a:pt x="9121140" y="0"/>
                </a:lnTo>
                <a:lnTo>
                  <a:pt x="9120081" y="2870200"/>
                </a:lnTo>
                <a:lnTo>
                  <a:pt x="2858719" y="4408619"/>
                </a:lnTo>
                <a:cubicBezTo>
                  <a:pt x="1364203" y="3069821"/>
                  <a:pt x="1616440" y="3273194"/>
                  <a:pt x="8468" y="198120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879" r="-108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4209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94"/>
          <a:stretch/>
        </p:blipFill>
        <p:spPr>
          <a:xfrm flipH="1">
            <a:off x="924714" y="0"/>
            <a:ext cx="8219286" cy="3366048"/>
          </a:xfrm>
          <a:prstGeom prst="rect">
            <a:avLst/>
          </a:prstGeom>
        </p:spPr>
      </p:pic>
      <p:sp>
        <p:nvSpPr>
          <p:cNvPr id="2" name="Freeform 1"/>
          <p:cNvSpPr/>
          <p:nvPr userDrawn="1"/>
        </p:nvSpPr>
        <p:spPr>
          <a:xfrm>
            <a:off x="2423886" y="2182593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771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7" b="-5826"/>
          <a:stretch/>
        </p:blipFill>
        <p:spPr>
          <a:xfrm>
            <a:off x="924714" y="0"/>
            <a:ext cx="8219286" cy="3823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8" b="2948"/>
          <a:stretch/>
        </p:blipFill>
        <p:spPr>
          <a:xfrm>
            <a:off x="924714" y="2"/>
            <a:ext cx="8219286" cy="3538143"/>
          </a:xfrm>
          <a:prstGeom prst="rect">
            <a:avLst/>
          </a:prstGeom>
        </p:spPr>
      </p:pic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Freeform 1"/>
          <p:cNvSpPr/>
          <p:nvPr userDrawn="1"/>
        </p:nvSpPr>
        <p:spPr>
          <a:xfrm>
            <a:off x="2423886" y="2182593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119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822960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Arial,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lang="en-US"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1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Freeform 1"/>
          <p:cNvSpPr/>
          <p:nvPr userDrawn="1"/>
        </p:nvSpPr>
        <p:spPr>
          <a:xfrm>
            <a:off x="7300688" y="7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380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393192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lang="en-US"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754880" y="1257301"/>
            <a:ext cx="393192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1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Freeform 20"/>
          <p:cNvSpPr/>
          <p:nvPr userDrawn="1"/>
        </p:nvSpPr>
        <p:spPr>
          <a:xfrm>
            <a:off x="7300688" y="7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854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 11"/>
          <p:cNvSpPr/>
          <p:nvPr userDrawn="1"/>
        </p:nvSpPr>
        <p:spPr>
          <a:xfrm rot="15411850">
            <a:off x="4381774" y="332963"/>
            <a:ext cx="3133145" cy="756756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2471250"/>
              <a:gd name="connsiteY0" fmla="*/ 6632446 h 7170449"/>
              <a:gd name="connsiteX1" fmla="*/ 1525621 w 2471250"/>
              <a:gd name="connsiteY1" fmla="*/ 0 h 7170449"/>
              <a:gd name="connsiteX2" fmla="*/ 2471250 w 2471250"/>
              <a:gd name="connsiteY2" fmla="*/ 207720 h 7170449"/>
              <a:gd name="connsiteX3" fmla="*/ 2347854 w 2471250"/>
              <a:gd name="connsiteY3" fmla="*/ 7170449 h 7170449"/>
              <a:gd name="connsiteX4" fmla="*/ 0 w 2471250"/>
              <a:gd name="connsiteY4" fmla="*/ 6632446 h 7170449"/>
              <a:gd name="connsiteX0" fmla="*/ 0 w 3727574"/>
              <a:gd name="connsiteY0" fmla="*/ 6632446 h 7170449"/>
              <a:gd name="connsiteX1" fmla="*/ 1525621 w 3727574"/>
              <a:gd name="connsiteY1" fmla="*/ 0 h 7170449"/>
              <a:gd name="connsiteX2" fmla="*/ 3727574 w 3727574"/>
              <a:gd name="connsiteY2" fmla="*/ 1074719 h 7170449"/>
              <a:gd name="connsiteX3" fmla="*/ 2347854 w 3727574"/>
              <a:gd name="connsiteY3" fmla="*/ 7170449 h 7170449"/>
              <a:gd name="connsiteX4" fmla="*/ 0 w 3727574"/>
              <a:gd name="connsiteY4" fmla="*/ 6632446 h 7170449"/>
              <a:gd name="connsiteX0" fmla="*/ 0 w 3727574"/>
              <a:gd name="connsiteY0" fmla="*/ 6628818 h 7166821"/>
              <a:gd name="connsiteX1" fmla="*/ 1541165 w 3727574"/>
              <a:gd name="connsiteY1" fmla="*/ 0 h 7166821"/>
              <a:gd name="connsiteX2" fmla="*/ 3727574 w 3727574"/>
              <a:gd name="connsiteY2" fmla="*/ 1071091 h 7166821"/>
              <a:gd name="connsiteX3" fmla="*/ 2347854 w 3727574"/>
              <a:gd name="connsiteY3" fmla="*/ 7166821 h 7166821"/>
              <a:gd name="connsiteX4" fmla="*/ 0 w 3727574"/>
              <a:gd name="connsiteY4" fmla="*/ 6628818 h 7166821"/>
              <a:gd name="connsiteX0" fmla="*/ 0 w 3747523"/>
              <a:gd name="connsiteY0" fmla="*/ 6628818 h 7166821"/>
              <a:gd name="connsiteX1" fmla="*/ 1541165 w 3747523"/>
              <a:gd name="connsiteY1" fmla="*/ 0 h 7166821"/>
              <a:gd name="connsiteX2" fmla="*/ 3747523 w 3747523"/>
              <a:gd name="connsiteY2" fmla="*/ 985588 h 7166821"/>
              <a:gd name="connsiteX3" fmla="*/ 2347854 w 3747523"/>
              <a:gd name="connsiteY3" fmla="*/ 7166821 h 7166821"/>
              <a:gd name="connsiteX4" fmla="*/ 0 w 3747523"/>
              <a:gd name="connsiteY4" fmla="*/ 6628818 h 7166821"/>
              <a:gd name="connsiteX0" fmla="*/ 0 w 3747523"/>
              <a:gd name="connsiteY0" fmla="*/ 6628818 h 7199727"/>
              <a:gd name="connsiteX1" fmla="*/ 1541165 w 3747523"/>
              <a:gd name="connsiteY1" fmla="*/ 0 h 7199727"/>
              <a:gd name="connsiteX2" fmla="*/ 3747523 w 3747523"/>
              <a:gd name="connsiteY2" fmla="*/ 985588 h 7199727"/>
              <a:gd name="connsiteX3" fmla="*/ 2348371 w 3747523"/>
              <a:gd name="connsiteY3" fmla="*/ 7199727 h 7199727"/>
              <a:gd name="connsiteX4" fmla="*/ 0 w 3747523"/>
              <a:gd name="connsiteY4" fmla="*/ 6628818 h 7199727"/>
              <a:gd name="connsiteX0" fmla="*/ 0 w 3793813"/>
              <a:gd name="connsiteY0" fmla="*/ 6628818 h 7537125"/>
              <a:gd name="connsiteX1" fmla="*/ 1541165 w 3793813"/>
              <a:gd name="connsiteY1" fmla="*/ 0 h 7537125"/>
              <a:gd name="connsiteX2" fmla="*/ 3747523 w 3793813"/>
              <a:gd name="connsiteY2" fmla="*/ 985588 h 7537125"/>
              <a:gd name="connsiteX3" fmla="*/ 3793813 w 3793813"/>
              <a:gd name="connsiteY3" fmla="*/ 7537125 h 7537125"/>
              <a:gd name="connsiteX4" fmla="*/ 0 w 3793813"/>
              <a:gd name="connsiteY4" fmla="*/ 6628818 h 7537125"/>
              <a:gd name="connsiteX0" fmla="*/ 0 w 4104662"/>
              <a:gd name="connsiteY0" fmla="*/ 6628818 h 7609683"/>
              <a:gd name="connsiteX1" fmla="*/ 1541165 w 4104662"/>
              <a:gd name="connsiteY1" fmla="*/ 0 h 7609683"/>
              <a:gd name="connsiteX2" fmla="*/ 3747523 w 4104662"/>
              <a:gd name="connsiteY2" fmla="*/ 985588 h 7609683"/>
              <a:gd name="connsiteX3" fmla="*/ 4104662 w 4104662"/>
              <a:gd name="connsiteY3" fmla="*/ 7609683 h 7609683"/>
              <a:gd name="connsiteX4" fmla="*/ 0 w 4104662"/>
              <a:gd name="connsiteY4" fmla="*/ 6628818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62548 w 4119687"/>
              <a:gd name="connsiteY2" fmla="*/ 985588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18636 w 4119687"/>
              <a:gd name="connsiteY2" fmla="*/ 1091112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512976 h 7464563"/>
              <a:gd name="connsiteX1" fmla="*/ 1522333 w 4119687"/>
              <a:gd name="connsiteY1" fmla="*/ 0 h 7464563"/>
              <a:gd name="connsiteX2" fmla="*/ 3718636 w 4119687"/>
              <a:gd name="connsiteY2" fmla="*/ 945992 h 7464563"/>
              <a:gd name="connsiteX3" fmla="*/ 4119687 w 4119687"/>
              <a:gd name="connsiteY3" fmla="*/ 7464563 h 7464563"/>
              <a:gd name="connsiteX4" fmla="*/ 0 w 4119687"/>
              <a:gd name="connsiteY4" fmla="*/ 6512976 h 746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9687" h="7464563">
                <a:moveTo>
                  <a:pt x="0" y="6512976"/>
                </a:moveTo>
                <a:lnTo>
                  <a:pt x="1522333" y="0"/>
                </a:lnTo>
                <a:lnTo>
                  <a:pt x="3718636" y="945992"/>
                </a:lnTo>
                <a:lnTo>
                  <a:pt x="4119687" y="7464563"/>
                </a:lnTo>
                <a:lnTo>
                  <a:pt x="0" y="6512976"/>
                </a:lnTo>
                <a:close/>
              </a:path>
            </a:pathLst>
          </a:custGeom>
          <a:gradFill>
            <a:gsLst>
              <a:gs pos="52000">
                <a:srgbClr val="3C1463"/>
              </a:gs>
              <a:gs pos="17000">
                <a:srgbClr val="201747"/>
              </a:gs>
              <a:gs pos="78000">
                <a:srgbClr val="4E196D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35887" y="912870"/>
            <a:ext cx="5537258" cy="857250"/>
          </a:xfrm>
          <a:prstGeom prst="rect">
            <a:avLst/>
          </a:prstGeom>
        </p:spPr>
        <p:txBody>
          <a:bodyPr lIns="0" tIns="34289" rIns="68571" bIns="34289" anchor="b" anchorCtr="0">
            <a:normAutofit/>
          </a:bodyPr>
          <a:lstStyle>
            <a:lvl1pPr>
              <a:defRPr sz="27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6" name="Trapezoid 11"/>
          <p:cNvSpPr/>
          <p:nvPr userDrawn="1"/>
        </p:nvSpPr>
        <p:spPr>
          <a:xfrm rot="20824102">
            <a:off x="-747294" y="-99014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35885" y="1810163"/>
            <a:ext cx="4535034" cy="402261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8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9776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62697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11"/>
          <p:cNvSpPr/>
          <p:nvPr userDrawn="1"/>
        </p:nvSpPr>
        <p:spPr>
          <a:xfrm rot="20824102">
            <a:off x="1412337" y="-715581"/>
            <a:ext cx="7967212" cy="359438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10261105"/>
              <a:gd name="connsiteY0" fmla="*/ 6424726 h 6962729"/>
              <a:gd name="connsiteX1" fmla="*/ 10261105 w 10261105"/>
              <a:gd name="connsiteY1" fmla="*/ 1773850 h 6962729"/>
              <a:gd name="connsiteX2" fmla="*/ 2471250 w 10261105"/>
              <a:gd name="connsiteY2" fmla="*/ 0 h 6962729"/>
              <a:gd name="connsiteX3" fmla="*/ 3297856 w 10261105"/>
              <a:gd name="connsiteY3" fmla="*/ 4742769 h 6962729"/>
              <a:gd name="connsiteX4" fmla="*/ 2347854 w 10261105"/>
              <a:gd name="connsiteY4" fmla="*/ 6962729 h 6962729"/>
              <a:gd name="connsiteX5" fmla="*/ 0 w 10261105"/>
              <a:gd name="connsiteY5" fmla="*/ 6424726 h 6962729"/>
              <a:gd name="connsiteX0" fmla="*/ 0 w 7913251"/>
              <a:gd name="connsiteY0" fmla="*/ 6962729 h 6962729"/>
              <a:gd name="connsiteX1" fmla="*/ 7913251 w 7913251"/>
              <a:gd name="connsiteY1" fmla="*/ 1773850 h 6962729"/>
              <a:gd name="connsiteX2" fmla="*/ 123396 w 7913251"/>
              <a:gd name="connsiteY2" fmla="*/ 0 h 6962729"/>
              <a:gd name="connsiteX3" fmla="*/ 950002 w 7913251"/>
              <a:gd name="connsiteY3" fmla="*/ 4742769 h 6962729"/>
              <a:gd name="connsiteX4" fmla="*/ 0 w 7913251"/>
              <a:gd name="connsiteY4" fmla="*/ 6962729 h 6962729"/>
              <a:gd name="connsiteX0" fmla="*/ 7198447 w 7789855"/>
              <a:gd name="connsiteY0" fmla="*/ 4300981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198447 w 7789855"/>
              <a:gd name="connsiteY4" fmla="*/ 4300981 h 4742769"/>
              <a:gd name="connsiteX0" fmla="*/ 7639316 w 7789855"/>
              <a:gd name="connsiteY0" fmla="*/ 4476268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639316 w 7789855"/>
              <a:gd name="connsiteY4" fmla="*/ 4476268 h 4742769"/>
              <a:gd name="connsiteX0" fmla="*/ 7244365 w 7789855"/>
              <a:gd name="connsiteY0" fmla="*/ 4262170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244365 w 7789855"/>
              <a:gd name="connsiteY4" fmla="*/ 4262170 h 4742769"/>
              <a:gd name="connsiteX0" fmla="*/ 7244365 w 7789855"/>
              <a:gd name="connsiteY0" fmla="*/ 4262170 h 4730482"/>
              <a:gd name="connsiteX1" fmla="*/ 7789855 w 7789855"/>
              <a:gd name="connsiteY1" fmla="*/ 1773850 h 4730482"/>
              <a:gd name="connsiteX2" fmla="*/ 0 w 7789855"/>
              <a:gd name="connsiteY2" fmla="*/ 0 h 4730482"/>
              <a:gd name="connsiteX3" fmla="*/ 757426 w 7789855"/>
              <a:gd name="connsiteY3" fmla="*/ 4730482 h 4730482"/>
              <a:gd name="connsiteX4" fmla="*/ 7244365 w 7789855"/>
              <a:gd name="connsiteY4" fmla="*/ 4262170 h 4730482"/>
              <a:gd name="connsiteX0" fmla="*/ 7311411 w 7856901"/>
              <a:gd name="connsiteY0" fmla="*/ 4257982 h 4726294"/>
              <a:gd name="connsiteX1" fmla="*/ 7856901 w 7856901"/>
              <a:gd name="connsiteY1" fmla="*/ 1769662 h 4726294"/>
              <a:gd name="connsiteX2" fmla="*/ 0 w 7856901"/>
              <a:gd name="connsiteY2" fmla="*/ 0 h 4726294"/>
              <a:gd name="connsiteX3" fmla="*/ 824472 w 7856901"/>
              <a:gd name="connsiteY3" fmla="*/ 4726294 h 4726294"/>
              <a:gd name="connsiteX4" fmla="*/ 7311411 w 7856901"/>
              <a:gd name="connsiteY4" fmla="*/ 4257982 h 4726294"/>
              <a:gd name="connsiteX0" fmla="*/ 7311411 w 7856901"/>
              <a:gd name="connsiteY0" fmla="*/ 4257982 h 4656337"/>
              <a:gd name="connsiteX1" fmla="*/ 7856901 w 7856901"/>
              <a:gd name="connsiteY1" fmla="*/ 1769662 h 4656337"/>
              <a:gd name="connsiteX2" fmla="*/ 0 w 7856901"/>
              <a:gd name="connsiteY2" fmla="*/ 0 h 4656337"/>
              <a:gd name="connsiteX3" fmla="*/ 850323 w 7856901"/>
              <a:gd name="connsiteY3" fmla="*/ 4656337 h 4656337"/>
              <a:gd name="connsiteX4" fmla="*/ 7311411 w 7856901"/>
              <a:gd name="connsiteY4" fmla="*/ 4257982 h 4656337"/>
              <a:gd name="connsiteX0" fmla="*/ 7311411 w 7856901"/>
              <a:gd name="connsiteY0" fmla="*/ 4257982 h 4727278"/>
              <a:gd name="connsiteX1" fmla="*/ 7856901 w 7856901"/>
              <a:gd name="connsiteY1" fmla="*/ 1769662 h 4727278"/>
              <a:gd name="connsiteX2" fmla="*/ 0 w 7856901"/>
              <a:gd name="connsiteY2" fmla="*/ 0 h 4727278"/>
              <a:gd name="connsiteX3" fmla="*/ 743476 w 7856901"/>
              <a:gd name="connsiteY3" fmla="*/ 4727278 h 4727278"/>
              <a:gd name="connsiteX4" fmla="*/ 7311411 w 7856901"/>
              <a:gd name="connsiteY4" fmla="*/ 4257982 h 472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901" h="4727278">
                <a:moveTo>
                  <a:pt x="7311411" y="4257982"/>
                </a:moveTo>
                <a:lnTo>
                  <a:pt x="7856901" y="1769662"/>
                </a:lnTo>
                <a:lnTo>
                  <a:pt x="0" y="0"/>
                </a:lnTo>
                <a:lnTo>
                  <a:pt x="743476" y="4727278"/>
                </a:lnTo>
                <a:lnTo>
                  <a:pt x="7311411" y="4257982"/>
                </a:lnTo>
                <a:close/>
              </a:path>
            </a:pathLst>
          </a:custGeom>
          <a:gradFill flip="none" rotWithShape="1">
            <a:gsLst>
              <a:gs pos="0">
                <a:srgbClr val="201747"/>
              </a:gs>
              <a:gs pos="100000">
                <a:srgbClr val="641D76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0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823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apezoid 13"/>
          <p:cNvSpPr>
            <a:spLocks noChangeAspect="1"/>
          </p:cNvSpPr>
          <p:nvPr userDrawn="1"/>
        </p:nvSpPr>
        <p:spPr>
          <a:xfrm>
            <a:off x="-16391" y="-7143"/>
            <a:ext cx="9188966" cy="3364508"/>
          </a:xfrm>
          <a:custGeom>
            <a:avLst/>
            <a:gdLst>
              <a:gd name="connsiteX0" fmla="*/ 0 w 4267200"/>
              <a:gd name="connsiteY0" fmla="*/ 2743200 h 2743200"/>
              <a:gd name="connsiteX1" fmla="*/ 685800 w 4267200"/>
              <a:gd name="connsiteY1" fmla="*/ 0 h 2743200"/>
              <a:gd name="connsiteX2" fmla="*/ 3581400 w 4267200"/>
              <a:gd name="connsiteY2" fmla="*/ 0 h 2743200"/>
              <a:gd name="connsiteX3" fmla="*/ 4267200 w 4267200"/>
              <a:gd name="connsiteY3" fmla="*/ 2743200 h 2743200"/>
              <a:gd name="connsiteX4" fmla="*/ 0 w 4267200"/>
              <a:gd name="connsiteY4" fmla="*/ 2743200 h 2743200"/>
              <a:gd name="connsiteX0" fmla="*/ 1481667 w 5748867"/>
              <a:gd name="connsiteY0" fmla="*/ 3285066 h 3285066"/>
              <a:gd name="connsiteX1" fmla="*/ 0 w 5748867"/>
              <a:gd name="connsiteY1" fmla="*/ 0 h 3285066"/>
              <a:gd name="connsiteX2" fmla="*/ 5063067 w 5748867"/>
              <a:gd name="connsiteY2" fmla="*/ 541866 h 3285066"/>
              <a:gd name="connsiteX3" fmla="*/ 5748867 w 5748867"/>
              <a:gd name="connsiteY3" fmla="*/ 3285066 h 3285066"/>
              <a:gd name="connsiteX4" fmla="*/ 1481667 w 5748867"/>
              <a:gd name="connsiteY4" fmla="*/ 3285066 h 3285066"/>
              <a:gd name="connsiteX0" fmla="*/ 1481667 w 9186334"/>
              <a:gd name="connsiteY0" fmla="*/ 32850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1481667 w 9186334"/>
              <a:gd name="connsiteY4" fmla="*/ 3285067 h 3285067"/>
              <a:gd name="connsiteX0" fmla="*/ 25400 w 9186334"/>
              <a:gd name="connsiteY0" fmla="*/ 24468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25400 w 9186334"/>
              <a:gd name="connsiteY4" fmla="*/ 2446867 h 3285067"/>
              <a:gd name="connsiteX0" fmla="*/ 16934 w 9177868"/>
              <a:gd name="connsiteY0" fmla="*/ 2446867 h 3285067"/>
              <a:gd name="connsiteX1" fmla="*/ 0 w 9177868"/>
              <a:gd name="connsiteY1" fmla="*/ 1 h 3285067"/>
              <a:gd name="connsiteX2" fmla="*/ 9177868 w 9177868"/>
              <a:gd name="connsiteY2" fmla="*/ 0 h 3285067"/>
              <a:gd name="connsiteX3" fmla="*/ 5740401 w 9177868"/>
              <a:gd name="connsiteY3" fmla="*/ 3285067 h 3285067"/>
              <a:gd name="connsiteX4" fmla="*/ 16934 w 9177868"/>
              <a:gd name="connsiteY4" fmla="*/ 2446867 h 32850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16934 w 9177868"/>
              <a:gd name="connsiteY4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6714068 w 9177868"/>
              <a:gd name="connsiteY4" fmla="*/ 2904068 h 4351867"/>
              <a:gd name="connsiteX5" fmla="*/ 16934 w 9177868"/>
              <a:gd name="connsiteY5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4724401 w 9177868"/>
              <a:gd name="connsiteY4" fmla="*/ 3843868 h 4351867"/>
              <a:gd name="connsiteX5" fmla="*/ 16934 w 9177868"/>
              <a:gd name="connsiteY5" fmla="*/ 2446867 h 4351867"/>
              <a:gd name="connsiteX0" fmla="*/ 16934 w 9186334"/>
              <a:gd name="connsiteY0" fmla="*/ 2446867 h 3843868"/>
              <a:gd name="connsiteX1" fmla="*/ 0 w 9186334"/>
              <a:gd name="connsiteY1" fmla="*/ 1 h 3843868"/>
              <a:gd name="connsiteX2" fmla="*/ 9177868 w 9186334"/>
              <a:gd name="connsiteY2" fmla="*/ 0 h 3843868"/>
              <a:gd name="connsiteX3" fmla="*/ 9186334 w 9186334"/>
              <a:gd name="connsiteY3" fmla="*/ 2870200 h 3843868"/>
              <a:gd name="connsiteX4" fmla="*/ 4724401 w 9186334"/>
              <a:gd name="connsiteY4" fmla="*/ 3843868 h 3843868"/>
              <a:gd name="connsiteX5" fmla="*/ 16934 w 9186334"/>
              <a:gd name="connsiteY5" fmla="*/ 2446867 h 3843868"/>
              <a:gd name="connsiteX0" fmla="*/ 16934 w 9186334"/>
              <a:gd name="connsiteY0" fmla="*/ 2446867 h 4326468"/>
              <a:gd name="connsiteX1" fmla="*/ 0 w 9186334"/>
              <a:gd name="connsiteY1" fmla="*/ 1 h 4326468"/>
              <a:gd name="connsiteX2" fmla="*/ 9177868 w 9186334"/>
              <a:gd name="connsiteY2" fmla="*/ 0 h 4326468"/>
              <a:gd name="connsiteX3" fmla="*/ 9186334 w 9186334"/>
              <a:gd name="connsiteY3" fmla="*/ 2870200 h 4326468"/>
              <a:gd name="connsiteX4" fmla="*/ 5520267 w 9186334"/>
              <a:gd name="connsiteY4" fmla="*/ 4326468 h 4326468"/>
              <a:gd name="connsiteX5" fmla="*/ 16934 w 9186334"/>
              <a:gd name="connsiteY5" fmla="*/ 2446867 h 4326468"/>
              <a:gd name="connsiteX0" fmla="*/ 16934 w 9186334"/>
              <a:gd name="connsiteY0" fmla="*/ 2446867 h 4340755"/>
              <a:gd name="connsiteX1" fmla="*/ 0 w 9186334"/>
              <a:gd name="connsiteY1" fmla="*/ 1 h 4340755"/>
              <a:gd name="connsiteX2" fmla="*/ 9177868 w 9186334"/>
              <a:gd name="connsiteY2" fmla="*/ 0 h 4340755"/>
              <a:gd name="connsiteX3" fmla="*/ 9186334 w 9186334"/>
              <a:gd name="connsiteY3" fmla="*/ 2870200 h 4340755"/>
              <a:gd name="connsiteX4" fmla="*/ 5513124 w 9186334"/>
              <a:gd name="connsiteY4" fmla="*/ 4340755 h 4340755"/>
              <a:gd name="connsiteX5" fmla="*/ 16934 w 9186334"/>
              <a:gd name="connsiteY5" fmla="*/ 2446867 h 4340755"/>
              <a:gd name="connsiteX0" fmla="*/ 16934 w 9177868"/>
              <a:gd name="connsiteY0" fmla="*/ 2446867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16934 w 9177868"/>
              <a:gd name="connsiteY5" fmla="*/ 2446867 h 4340755"/>
              <a:gd name="connsiteX0" fmla="*/ 8468 w 9177868"/>
              <a:gd name="connsiteY0" fmla="*/ 1981200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8468 w 9177868"/>
              <a:gd name="connsiteY5" fmla="*/ 1981200 h 4340755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8468 w 9121140"/>
              <a:gd name="connsiteY0" fmla="*/ 1981200 h 4387558"/>
              <a:gd name="connsiteX1" fmla="*/ 0 w 9121140"/>
              <a:gd name="connsiteY1" fmla="*/ 1 h 4387558"/>
              <a:gd name="connsiteX2" fmla="*/ 9121140 w 9121140"/>
              <a:gd name="connsiteY2" fmla="*/ 0 h 4387558"/>
              <a:gd name="connsiteX3" fmla="*/ 9120081 w 9121140"/>
              <a:gd name="connsiteY3" fmla="*/ 2870200 h 4387558"/>
              <a:gd name="connsiteX4" fmla="*/ 2884720 w 9121140"/>
              <a:gd name="connsiteY4" fmla="*/ 4387558 h 4387558"/>
              <a:gd name="connsiteX5" fmla="*/ 8468 w 9121140"/>
              <a:gd name="connsiteY5" fmla="*/ 1981200 h 4387558"/>
              <a:gd name="connsiteX0" fmla="*/ 8468 w 9121140"/>
              <a:gd name="connsiteY0" fmla="*/ 1981200 h 4408619"/>
              <a:gd name="connsiteX1" fmla="*/ 0 w 9121140"/>
              <a:gd name="connsiteY1" fmla="*/ 1 h 4408619"/>
              <a:gd name="connsiteX2" fmla="*/ 9121140 w 9121140"/>
              <a:gd name="connsiteY2" fmla="*/ 0 h 4408619"/>
              <a:gd name="connsiteX3" fmla="*/ 9120081 w 9121140"/>
              <a:gd name="connsiteY3" fmla="*/ 2870200 h 4408619"/>
              <a:gd name="connsiteX4" fmla="*/ 2858719 w 9121140"/>
              <a:gd name="connsiteY4" fmla="*/ 4408619 h 4408619"/>
              <a:gd name="connsiteX5" fmla="*/ 8468 w 9121140"/>
              <a:gd name="connsiteY5" fmla="*/ 1981200 h 4408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21140" h="4408619">
                <a:moveTo>
                  <a:pt x="8468" y="1981200"/>
                </a:moveTo>
                <a:cubicBezTo>
                  <a:pt x="15100" y="1320800"/>
                  <a:pt x="2823" y="660401"/>
                  <a:pt x="0" y="1"/>
                </a:cubicBezTo>
                <a:lnTo>
                  <a:pt x="9121140" y="0"/>
                </a:lnTo>
                <a:lnTo>
                  <a:pt x="9120081" y="2870200"/>
                </a:lnTo>
                <a:lnTo>
                  <a:pt x="2858719" y="4408619"/>
                </a:lnTo>
                <a:cubicBezTo>
                  <a:pt x="1364203" y="3069821"/>
                  <a:pt x="1616440" y="3273194"/>
                  <a:pt x="8468" y="198120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879" r="-108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42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1195999" y="1205588"/>
            <a:ext cx="6810403" cy="3400226"/>
          </a:xfrm>
          <a:prstGeom prst="rect">
            <a:avLst/>
          </a:prstGeom>
        </p:spPr>
        <p:txBody>
          <a:bodyPr lIns="51420" tIns="25712" rIns="51420" bIns="25712"/>
          <a:lstStyle>
            <a:lvl1pPr marL="0" marR="0" indent="0" algn="l" defTabSz="816209" rtl="0" eaLnBrk="1" fontAlgn="auto" latinLnBrk="0" hangingPunct="1">
              <a:lnSpc>
                <a:spcPct val="15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 sz="2000"/>
            </a:lvl1pPr>
            <a:lvl2pPr marL="257093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lvl2pPr>
            <a:lvl3pPr marL="553461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Tx/>
              <a:buNone/>
              <a:tabLst/>
              <a:defRPr sz="2000"/>
            </a:lvl3pPr>
            <a:lvl4pPr marL="722175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/>
            </a:lvl4pPr>
            <a:lvl5pPr>
              <a:defRPr sz="2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>
              <a:defRPr/>
            </a:pPr>
            <a:fld id="{07F48832-F29A-374C-9152-40F78534E3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7346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94"/>
          <a:stretch/>
        </p:blipFill>
        <p:spPr>
          <a:xfrm flipH="1">
            <a:off x="924714" y="0"/>
            <a:ext cx="8219286" cy="3366048"/>
          </a:xfrm>
          <a:prstGeom prst="rect">
            <a:avLst/>
          </a:prstGeom>
        </p:spPr>
      </p:pic>
      <p:sp>
        <p:nvSpPr>
          <p:cNvPr id="2" name="Freeform 1"/>
          <p:cNvSpPr/>
          <p:nvPr userDrawn="1"/>
        </p:nvSpPr>
        <p:spPr>
          <a:xfrm>
            <a:off x="2423886" y="2182590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77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7" b="-5826"/>
          <a:stretch/>
        </p:blipFill>
        <p:spPr>
          <a:xfrm>
            <a:off x="924714" y="0"/>
            <a:ext cx="8219286" cy="3823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8" b="2948"/>
          <a:stretch/>
        </p:blipFill>
        <p:spPr>
          <a:xfrm>
            <a:off x="924714" y="2"/>
            <a:ext cx="8219286" cy="3538143"/>
          </a:xfrm>
          <a:prstGeom prst="rect">
            <a:avLst/>
          </a:prstGeom>
        </p:spPr>
      </p:pic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Freeform 1"/>
          <p:cNvSpPr/>
          <p:nvPr userDrawn="1"/>
        </p:nvSpPr>
        <p:spPr>
          <a:xfrm>
            <a:off x="2423886" y="2182590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119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822960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Arial,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9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Freeform 1"/>
          <p:cNvSpPr/>
          <p:nvPr userDrawn="1"/>
        </p:nvSpPr>
        <p:spPr>
          <a:xfrm>
            <a:off x="7300688" y="2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380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393192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754880" y="1257301"/>
            <a:ext cx="393192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9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Freeform 20"/>
          <p:cNvSpPr/>
          <p:nvPr userDrawn="1"/>
        </p:nvSpPr>
        <p:spPr>
          <a:xfrm>
            <a:off x="7300688" y="2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854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 11"/>
          <p:cNvSpPr/>
          <p:nvPr userDrawn="1"/>
        </p:nvSpPr>
        <p:spPr>
          <a:xfrm rot="15411850">
            <a:off x="4381769" y="332963"/>
            <a:ext cx="3133145" cy="756756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2471250"/>
              <a:gd name="connsiteY0" fmla="*/ 6632446 h 7170449"/>
              <a:gd name="connsiteX1" fmla="*/ 1525621 w 2471250"/>
              <a:gd name="connsiteY1" fmla="*/ 0 h 7170449"/>
              <a:gd name="connsiteX2" fmla="*/ 2471250 w 2471250"/>
              <a:gd name="connsiteY2" fmla="*/ 207720 h 7170449"/>
              <a:gd name="connsiteX3" fmla="*/ 2347854 w 2471250"/>
              <a:gd name="connsiteY3" fmla="*/ 7170449 h 7170449"/>
              <a:gd name="connsiteX4" fmla="*/ 0 w 2471250"/>
              <a:gd name="connsiteY4" fmla="*/ 6632446 h 7170449"/>
              <a:gd name="connsiteX0" fmla="*/ 0 w 3727574"/>
              <a:gd name="connsiteY0" fmla="*/ 6632446 h 7170449"/>
              <a:gd name="connsiteX1" fmla="*/ 1525621 w 3727574"/>
              <a:gd name="connsiteY1" fmla="*/ 0 h 7170449"/>
              <a:gd name="connsiteX2" fmla="*/ 3727574 w 3727574"/>
              <a:gd name="connsiteY2" fmla="*/ 1074719 h 7170449"/>
              <a:gd name="connsiteX3" fmla="*/ 2347854 w 3727574"/>
              <a:gd name="connsiteY3" fmla="*/ 7170449 h 7170449"/>
              <a:gd name="connsiteX4" fmla="*/ 0 w 3727574"/>
              <a:gd name="connsiteY4" fmla="*/ 6632446 h 7170449"/>
              <a:gd name="connsiteX0" fmla="*/ 0 w 3727574"/>
              <a:gd name="connsiteY0" fmla="*/ 6628818 h 7166821"/>
              <a:gd name="connsiteX1" fmla="*/ 1541165 w 3727574"/>
              <a:gd name="connsiteY1" fmla="*/ 0 h 7166821"/>
              <a:gd name="connsiteX2" fmla="*/ 3727574 w 3727574"/>
              <a:gd name="connsiteY2" fmla="*/ 1071091 h 7166821"/>
              <a:gd name="connsiteX3" fmla="*/ 2347854 w 3727574"/>
              <a:gd name="connsiteY3" fmla="*/ 7166821 h 7166821"/>
              <a:gd name="connsiteX4" fmla="*/ 0 w 3727574"/>
              <a:gd name="connsiteY4" fmla="*/ 6628818 h 7166821"/>
              <a:gd name="connsiteX0" fmla="*/ 0 w 3747523"/>
              <a:gd name="connsiteY0" fmla="*/ 6628818 h 7166821"/>
              <a:gd name="connsiteX1" fmla="*/ 1541165 w 3747523"/>
              <a:gd name="connsiteY1" fmla="*/ 0 h 7166821"/>
              <a:gd name="connsiteX2" fmla="*/ 3747523 w 3747523"/>
              <a:gd name="connsiteY2" fmla="*/ 985588 h 7166821"/>
              <a:gd name="connsiteX3" fmla="*/ 2347854 w 3747523"/>
              <a:gd name="connsiteY3" fmla="*/ 7166821 h 7166821"/>
              <a:gd name="connsiteX4" fmla="*/ 0 w 3747523"/>
              <a:gd name="connsiteY4" fmla="*/ 6628818 h 7166821"/>
              <a:gd name="connsiteX0" fmla="*/ 0 w 3747523"/>
              <a:gd name="connsiteY0" fmla="*/ 6628818 h 7199727"/>
              <a:gd name="connsiteX1" fmla="*/ 1541165 w 3747523"/>
              <a:gd name="connsiteY1" fmla="*/ 0 h 7199727"/>
              <a:gd name="connsiteX2" fmla="*/ 3747523 w 3747523"/>
              <a:gd name="connsiteY2" fmla="*/ 985588 h 7199727"/>
              <a:gd name="connsiteX3" fmla="*/ 2348371 w 3747523"/>
              <a:gd name="connsiteY3" fmla="*/ 7199727 h 7199727"/>
              <a:gd name="connsiteX4" fmla="*/ 0 w 3747523"/>
              <a:gd name="connsiteY4" fmla="*/ 6628818 h 7199727"/>
              <a:gd name="connsiteX0" fmla="*/ 0 w 3793813"/>
              <a:gd name="connsiteY0" fmla="*/ 6628818 h 7537125"/>
              <a:gd name="connsiteX1" fmla="*/ 1541165 w 3793813"/>
              <a:gd name="connsiteY1" fmla="*/ 0 h 7537125"/>
              <a:gd name="connsiteX2" fmla="*/ 3747523 w 3793813"/>
              <a:gd name="connsiteY2" fmla="*/ 985588 h 7537125"/>
              <a:gd name="connsiteX3" fmla="*/ 3793813 w 3793813"/>
              <a:gd name="connsiteY3" fmla="*/ 7537125 h 7537125"/>
              <a:gd name="connsiteX4" fmla="*/ 0 w 3793813"/>
              <a:gd name="connsiteY4" fmla="*/ 6628818 h 7537125"/>
              <a:gd name="connsiteX0" fmla="*/ 0 w 4104662"/>
              <a:gd name="connsiteY0" fmla="*/ 6628818 h 7609683"/>
              <a:gd name="connsiteX1" fmla="*/ 1541165 w 4104662"/>
              <a:gd name="connsiteY1" fmla="*/ 0 h 7609683"/>
              <a:gd name="connsiteX2" fmla="*/ 3747523 w 4104662"/>
              <a:gd name="connsiteY2" fmla="*/ 985588 h 7609683"/>
              <a:gd name="connsiteX3" fmla="*/ 4104662 w 4104662"/>
              <a:gd name="connsiteY3" fmla="*/ 7609683 h 7609683"/>
              <a:gd name="connsiteX4" fmla="*/ 0 w 4104662"/>
              <a:gd name="connsiteY4" fmla="*/ 6628818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62548 w 4119687"/>
              <a:gd name="connsiteY2" fmla="*/ 985588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18636 w 4119687"/>
              <a:gd name="connsiteY2" fmla="*/ 1091112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512976 h 7464563"/>
              <a:gd name="connsiteX1" fmla="*/ 1522333 w 4119687"/>
              <a:gd name="connsiteY1" fmla="*/ 0 h 7464563"/>
              <a:gd name="connsiteX2" fmla="*/ 3718636 w 4119687"/>
              <a:gd name="connsiteY2" fmla="*/ 945992 h 7464563"/>
              <a:gd name="connsiteX3" fmla="*/ 4119687 w 4119687"/>
              <a:gd name="connsiteY3" fmla="*/ 7464563 h 7464563"/>
              <a:gd name="connsiteX4" fmla="*/ 0 w 4119687"/>
              <a:gd name="connsiteY4" fmla="*/ 6512976 h 746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9687" h="7464563">
                <a:moveTo>
                  <a:pt x="0" y="6512976"/>
                </a:moveTo>
                <a:lnTo>
                  <a:pt x="1522333" y="0"/>
                </a:lnTo>
                <a:lnTo>
                  <a:pt x="3718636" y="945992"/>
                </a:lnTo>
                <a:lnTo>
                  <a:pt x="4119687" y="7464563"/>
                </a:lnTo>
                <a:lnTo>
                  <a:pt x="0" y="6512976"/>
                </a:lnTo>
                <a:close/>
              </a:path>
            </a:pathLst>
          </a:custGeom>
          <a:gradFill>
            <a:gsLst>
              <a:gs pos="52000">
                <a:srgbClr val="3C1463"/>
              </a:gs>
              <a:gs pos="17000">
                <a:srgbClr val="201747"/>
              </a:gs>
              <a:gs pos="78000">
                <a:srgbClr val="4E196D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35887" y="912870"/>
            <a:ext cx="5537258" cy="857250"/>
          </a:xfrm>
          <a:prstGeom prst="rect">
            <a:avLst/>
          </a:prstGeom>
        </p:spPr>
        <p:txBody>
          <a:bodyPr lIns="0" tIns="34289" rIns="68579" bIns="34289" anchor="b" anchorCtr="0">
            <a:normAutofit/>
          </a:bodyPr>
          <a:lstStyle>
            <a:lvl1pPr>
              <a:defRPr sz="27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6" name="Trapezoid 11"/>
          <p:cNvSpPr/>
          <p:nvPr userDrawn="1"/>
        </p:nvSpPr>
        <p:spPr>
          <a:xfrm rot="20824102">
            <a:off x="-747294" y="-99014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35885" y="1810163"/>
            <a:ext cx="4535034" cy="402261"/>
          </a:xfrm>
          <a:prstGeom prst="rect">
            <a:avLst/>
          </a:prstGeom>
        </p:spPr>
        <p:txBody>
          <a:bodyPr lIns="68579" tIns="34289" rIns="68579" bIns="34289"/>
          <a:lstStyle>
            <a:lvl1pPr marL="0" indent="0">
              <a:buNone/>
              <a:defRPr sz="11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8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9776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6269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10"/>
          <p:cNvSpPr>
            <a:spLocks noGrp="1"/>
          </p:cNvSpPr>
          <p:nvPr>
            <p:ph sz="quarter" idx="14"/>
          </p:nvPr>
        </p:nvSpPr>
        <p:spPr>
          <a:xfrm>
            <a:off x="288841" y="980203"/>
            <a:ext cx="8555969" cy="3557179"/>
          </a:xfrm>
          <a:prstGeom prst="rect">
            <a:avLst/>
          </a:prstGeom>
        </p:spPr>
        <p:txBody>
          <a:bodyPr lIns="51420" tIns="25712" rIns="51420" bIns="25712"/>
          <a:lstStyle>
            <a:lvl1pPr marL="257093" marR="0" indent="-257093" algn="l" defTabSz="816209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lvl1pPr>
            <a:lvl2pPr marL="543641" marR="0" indent="-28655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lvl2pPr>
            <a:lvl3pPr marL="712355" marR="0" indent="-158896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Wingdings 3" pitchFamily="18" charset="2"/>
              <a:buChar char="ê"/>
              <a:tabLst/>
              <a:defRPr/>
            </a:lvl3pPr>
            <a:lvl4pPr marL="1028364" marR="0" indent="-306189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14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0" y="785691"/>
            <a:ext cx="9144000" cy="479779"/>
          </a:xfrm>
          <a:prstGeom prst="rect">
            <a:avLst/>
          </a:prstGeom>
        </p:spPr>
        <p:txBody>
          <a:bodyPr lIns="51420" tIns="25712" rIns="51420" bIns="25712"/>
          <a:lstStyle>
            <a:lvl1pPr algn="ctr">
              <a:buFontTx/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288841" y="1360214"/>
            <a:ext cx="8555969" cy="3162003"/>
          </a:xfrm>
          <a:prstGeom prst="rect">
            <a:avLst/>
          </a:prstGeom>
        </p:spPr>
        <p:txBody>
          <a:bodyPr lIns="51420" tIns="25712" rIns="51420" bIns="25712"/>
          <a:lstStyle>
            <a:lvl1pPr marL="257093" marR="0" indent="-257093" algn="l" defTabSz="816209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lvl1pPr>
            <a:lvl2pPr marL="543641" marR="0" indent="-28655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lvl2pPr>
            <a:lvl3pPr marL="712355" marR="0" indent="-158896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Wingdings 3" pitchFamily="18" charset="2"/>
              <a:buChar char="ê"/>
              <a:tabLst/>
              <a:defRPr/>
            </a:lvl3pPr>
            <a:lvl4pPr marL="1028364" marR="0" indent="-306189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39C46-E965-504D-BC92-3B5C4E3128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222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" y="2"/>
            <a:ext cx="9143999" cy="9117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89266"/>
            <a:ext cx="9144000" cy="464789"/>
          </a:xfrm>
          <a:prstGeom prst="rect">
            <a:avLst/>
          </a:prstGeom>
        </p:spPr>
        <p:txBody>
          <a:bodyPr lIns="51420" tIns="25712" rIns="51420" bIns="25712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08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4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776604" y="1251901"/>
            <a:ext cx="3734142" cy="503768"/>
          </a:xfrm>
          <a:prstGeom prst="rect">
            <a:avLst/>
          </a:prstGeom>
        </p:spPr>
        <p:txBody>
          <a:bodyPr lIns="51420" tIns="25712" rIns="51420" bIns="25712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544026" y="1251900"/>
            <a:ext cx="3939166" cy="496168"/>
          </a:xfrm>
          <a:prstGeom prst="rect">
            <a:avLst/>
          </a:prstGeom>
        </p:spPr>
        <p:txBody>
          <a:bodyPr lIns="51420" tIns="25712" rIns="51420" bIns="25712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6"/>
          </p:nvPr>
        </p:nvSpPr>
        <p:spPr>
          <a:xfrm>
            <a:off x="537438" y="1750588"/>
            <a:ext cx="3664609" cy="2824790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7"/>
          </p:nvPr>
        </p:nvSpPr>
        <p:spPr>
          <a:xfrm>
            <a:off x="4779601" y="1752716"/>
            <a:ext cx="3738464" cy="279226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97742-EA46-BF4A-86F0-743A3431F7D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2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Left Subhead, Lef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99720" y="911722"/>
            <a:ext cx="8134777" cy="544142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393064" y="1431383"/>
            <a:ext cx="3953357" cy="316679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CB8CA-683D-874C-98C9-D2FFAF4B4E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10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Righ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99720" y="911722"/>
            <a:ext cx="8134777" cy="544142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4778713" y="1431383"/>
            <a:ext cx="3953357" cy="316679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CB8CA-683D-874C-98C9-D2FFAF4B4E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6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7C919-B6C7-3543-A408-D77D9C7C51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193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ART-PPT-footer-blu-102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99000"/>
            <a:ext cx="9156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gray">
          <a:xfrm>
            <a:off x="0" y="9525"/>
            <a:ext cx="9144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1621" tIns="40811" rIns="81621" bIns="408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4379913" y="4770440"/>
            <a:ext cx="385762" cy="257175"/>
          </a:xfrm>
          <a:prstGeom prst="rect">
            <a:avLst/>
          </a:prstGeom>
        </p:spPr>
        <p:txBody>
          <a:bodyPr vert="horz" lIns="81621" tIns="40811" rIns="81621" bIns="40811" rtlCol="0" anchor="ctr"/>
          <a:lstStyle>
            <a:lvl1pPr algn="ctr" defTabSz="816209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rgbClr val="C0C0C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B30CCE6-9770-5A43-A55E-C3ADCAED019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55" r:id="rId8"/>
    <p:sldLayoutId id="2147483748" r:id="rId9"/>
    <p:sldLayoutId id="2147483749" r:id="rId10"/>
    <p:sldLayoutId id="2147483750" r:id="rId11"/>
    <p:sldLayoutId id="2147483751" r:id="rId12"/>
    <p:sldLayoutId id="2147483753" r:id="rId13"/>
    <p:sldLayoutId id="2147483756" r:id="rId14"/>
    <p:sldLayoutId id="2147483758" r:id="rId15"/>
    <p:sldLayoutId id="2147483784" r:id="rId16"/>
    <p:sldLayoutId id="2147483785" r:id="rId17"/>
    <p:sldLayoutId id="2147483786" r:id="rId18"/>
    <p:sldLayoutId id="2147483791" r:id="rId19"/>
  </p:sldLayoutIdLst>
  <p:hf hdr="0" dt="0"/>
  <p:txStyles>
    <p:titleStyle>
      <a:lvl1pPr algn="ctr" defTabSz="815849" rtl="0" eaLnBrk="1" fontAlgn="base" hangingPunct="1">
        <a:spcBef>
          <a:spcPct val="0"/>
        </a:spcBef>
        <a:spcAft>
          <a:spcPct val="0"/>
        </a:spcAft>
        <a:defRPr sz="3700" kern="1200">
          <a:solidFill>
            <a:srgbClr val="000000"/>
          </a:solidFill>
          <a:latin typeface="+mj-lt"/>
          <a:ea typeface="ＭＳ Ｐゴシック" charset="0"/>
          <a:cs typeface="ＭＳ Ｐゴシック" charset="0"/>
        </a:defRPr>
      </a:lvl1pPr>
      <a:lvl2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5pPr>
      <a:lvl6pPr marL="457130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6pPr>
      <a:lvl7pPr marL="914265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7pPr>
      <a:lvl8pPr marL="1371396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8pPr>
      <a:lvl9pPr marL="1828529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255551" indent="-255551" algn="l" defTabSz="815849" rtl="0" eaLnBrk="1" fontAlgn="base" hangingPunct="1">
        <a:spcBef>
          <a:spcPts val="675"/>
        </a:spcBef>
        <a:spcAft>
          <a:spcPct val="0"/>
        </a:spcAft>
        <a:buSzPct val="80000"/>
        <a:buFont typeface="Arial" charset="0"/>
        <a:buChar char="•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2845" indent="-285708" algn="l" defTabSz="815849" rtl="0" eaLnBrk="1" fontAlgn="base" hangingPunct="1">
        <a:spcBef>
          <a:spcPct val="0"/>
        </a:spcBef>
        <a:spcAft>
          <a:spcPct val="0"/>
        </a:spcAft>
        <a:buFont typeface="Calibri" charset="0"/>
        <a:buChar char="–"/>
        <a:defRPr sz="19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711092" indent="-158726" algn="l" defTabSz="815849" rtl="0" eaLnBrk="1" fontAlgn="base" hangingPunct="1">
        <a:spcBef>
          <a:spcPct val="0"/>
        </a:spcBef>
        <a:spcAft>
          <a:spcPct val="0"/>
        </a:spcAft>
        <a:buClr>
          <a:srgbClr val="7F7F7F"/>
        </a:buClr>
        <a:buSzPct val="100000"/>
        <a:buFont typeface="Wingdings 3" charset="0"/>
        <a:buChar char="ê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925375" indent="-204758" algn="l" defTabSz="815849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714267" indent="-66666" algn="l" defTabSz="815849" rtl="0" eaLnBrk="1" fontAlgn="base" hangingPunct="1">
        <a:spcBef>
          <a:spcPct val="0"/>
        </a:spcBef>
        <a:spcAft>
          <a:spcPct val="0"/>
        </a:spcAft>
        <a:buClr>
          <a:srgbClr val="7F7F7F"/>
        </a:buClr>
        <a:buFont typeface="Wingdings 3" charset="0"/>
        <a:buChar char="ê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244583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689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0794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8899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07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09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320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425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529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636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737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4848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69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12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</p:sldLayoutIdLst>
  <p:hf hdr="0" dt="0"/>
  <p:txStyles>
    <p:titleStyle>
      <a:lvl1pPr algn="l" defTabSz="685698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38" indent="-257138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29" indent="-214283" algn="l" defTabSz="685698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23" indent="-171426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99970" indent="-171426" algn="l" defTabSz="685698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818" indent="-171426" algn="l" defTabSz="68569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668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66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96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93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4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8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69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829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</p:sldLayoutIdLst>
  <p:hf hdr="0" dt="0"/>
  <p:txStyles>
    <p:titleStyle>
      <a:lvl1pPr algn="l" defTabSz="685698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38" indent="-257138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29" indent="-214283" algn="l" defTabSz="685698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23" indent="-171426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99970" indent="-171426" algn="l" defTabSz="685698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818" indent="-171426" algn="l" defTabSz="68569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668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66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96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93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4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8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6" tIns="34289" rIns="68576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12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</p:sldLayoutIdLst>
  <p:hf hdr="0" dt="0"/>
  <p:txStyles>
    <p:titleStyle>
      <a:lvl1pPr algn="l" defTabSz="685749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56" indent="-257156" algn="l" defTabSz="685749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71" indent="-214298" algn="l" defTabSz="685749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86" indent="-171438" algn="l" defTabSz="685749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060" indent="-171438" algn="l" defTabSz="685749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935" indent="-171438" algn="l" defTabSz="685749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809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829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</p:sldLayoutIdLst>
  <p:hf hdr="0" dt="0"/>
  <p:txStyles>
    <p:titleStyle>
      <a:lvl1pPr algn="l" defTabSz="685783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68" indent="-257168" algn="l" defTabSz="685783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99" indent="-214308" algn="l" defTabSz="685783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28" indent="-171446" algn="l" defTabSz="685783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20" indent="-171446" algn="l" defTabSz="685783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12" indent="-17144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728" y="1504950"/>
            <a:ext cx="4108271" cy="2057400"/>
          </a:xfrm>
        </p:spPr>
        <p:txBody>
          <a:bodyPr/>
          <a:lstStyle/>
          <a:p>
            <a:r>
              <a:rPr lang="en-US" sz="3200" dirty="0"/>
              <a:t>Splunk + PKI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983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F5 </a:t>
            </a:r>
            <a:r>
              <a:rPr lang="en-US" dirty="0" err="1"/>
              <a:t>iRule</a:t>
            </a:r>
            <a:r>
              <a:rPr lang="en-US" dirty="0"/>
              <a:t> for APM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8841" y="865614"/>
            <a:ext cx="8555969" cy="3557179"/>
          </a:xfrm>
        </p:spPr>
        <p:txBody>
          <a:bodyPr/>
          <a:lstStyle/>
          <a:p>
            <a:r>
              <a:rPr lang="en-US" sz="1800" dirty="0"/>
              <a:t>Session variable from the Access Policy (ran at login</a:t>
            </a:r>
            <a:r>
              <a:rPr lang="en-US" sz="1800" dirty="0" smtClean="0"/>
              <a:t>):</a:t>
            </a:r>
            <a:r>
              <a:rPr lang="en-US" sz="1800" dirty="0"/>
              <a:t> </a:t>
            </a:r>
            <a:r>
              <a:rPr lang="en-US" sz="1800" dirty="0" err="1" smtClean="0"/>
              <a:t>session.logon.last.upn</a:t>
            </a:r>
            <a:r>
              <a:rPr lang="en-US" sz="1800" dirty="0" smtClean="0"/>
              <a:t> </a:t>
            </a:r>
            <a:r>
              <a:rPr lang="en-US" sz="1800" dirty="0"/>
              <a:t>= set </a:t>
            </a:r>
            <a:r>
              <a:rPr lang="en-US" sz="1800" dirty="0" err="1"/>
              <a:t>e_fields</a:t>
            </a:r>
            <a:r>
              <a:rPr lang="en-US" sz="1800" dirty="0"/>
              <a:t> [split [</a:t>
            </a:r>
            <a:r>
              <a:rPr lang="en-US" sz="1800" dirty="0" err="1" smtClean="0"/>
              <a:t>mcget</a:t>
            </a:r>
            <a:r>
              <a:rPr lang="en-US" sz="1800" dirty="0"/>
              <a:t> </a:t>
            </a:r>
            <a:r>
              <a:rPr lang="en-US" sz="1800" dirty="0" smtClean="0"/>
              <a:t>{session.ssl.cert.x509extension</a:t>
            </a:r>
            <a:r>
              <a:rPr lang="en-US" sz="1800" dirty="0"/>
              <a:t>}] "\n"]; </a:t>
            </a:r>
            <a:r>
              <a:rPr lang="en-US" sz="1800" dirty="0" err="1"/>
              <a:t>foreach</a:t>
            </a:r>
            <a:r>
              <a:rPr lang="en-US" sz="1800" dirty="0"/>
              <a:t> </a:t>
            </a:r>
            <a:r>
              <a:rPr lang="en-US" sz="1800" dirty="0" err="1"/>
              <a:t>qq</a:t>
            </a:r>
            <a:r>
              <a:rPr lang="en-US" sz="1800" dirty="0"/>
              <a:t> $</a:t>
            </a:r>
            <a:r>
              <a:rPr lang="en-US" sz="1800" dirty="0" err="1"/>
              <a:t>e_fields</a:t>
            </a:r>
            <a:r>
              <a:rPr lang="en-US" sz="1800" dirty="0"/>
              <a:t> { if {[</a:t>
            </a:r>
            <a:r>
              <a:rPr lang="en-US" sz="1800" dirty="0" smtClean="0"/>
              <a:t>string first </a:t>
            </a:r>
            <a:r>
              <a:rPr lang="en-US" sz="1800" dirty="0"/>
              <a:t>"</a:t>
            </a:r>
            <a:r>
              <a:rPr lang="en-US" sz="1800" dirty="0" err="1"/>
              <a:t>othername:UPN</a:t>
            </a:r>
            <a:r>
              <a:rPr lang="en-US" sz="1800" dirty="0"/>
              <a:t>" $</a:t>
            </a:r>
            <a:r>
              <a:rPr lang="en-US" sz="1800" dirty="0" err="1"/>
              <a:t>qq</a:t>
            </a:r>
            <a:r>
              <a:rPr lang="en-US" sz="1800" dirty="0"/>
              <a:t>] &gt;= 0} { return [string range $</a:t>
            </a:r>
            <a:r>
              <a:rPr lang="en-US" sz="1800" dirty="0" err="1"/>
              <a:t>qq</a:t>
            </a:r>
            <a:r>
              <a:rPr lang="en-US" sz="1800" dirty="0"/>
              <a:t> [expr { [</a:t>
            </a:r>
            <a:r>
              <a:rPr lang="en-US" sz="1800" dirty="0" smtClean="0"/>
              <a:t>string first </a:t>
            </a:r>
            <a:r>
              <a:rPr lang="en-US" sz="1800" dirty="0"/>
              <a:t>"&lt;" $</a:t>
            </a:r>
            <a:r>
              <a:rPr lang="en-US" sz="1800" dirty="0" err="1"/>
              <a:t>qq</a:t>
            </a:r>
            <a:r>
              <a:rPr lang="en-US" sz="1800" dirty="0"/>
              <a:t>] + 1 } ] [expr { [string first "&gt;" $</a:t>
            </a:r>
            <a:r>
              <a:rPr lang="en-US" sz="1800" dirty="0" err="1"/>
              <a:t>qq</a:t>
            </a:r>
            <a:r>
              <a:rPr lang="en-US" sz="1800" dirty="0"/>
              <a:t>] - 1 } ] ]; } }</a:t>
            </a:r>
          </a:p>
          <a:p>
            <a:r>
              <a:rPr lang="en-US" sz="1800" dirty="0"/>
              <a:t>After the UPN is extracted from above the very next is this </a:t>
            </a:r>
            <a:r>
              <a:rPr lang="en-US" sz="1800" dirty="0" err="1" smtClean="0"/>
              <a:t>iRule</a:t>
            </a:r>
            <a:r>
              <a:rPr lang="en-US" sz="1800" dirty="0" smtClean="0"/>
              <a:t>:</a:t>
            </a:r>
            <a:r>
              <a:rPr lang="en-US" sz="1800" dirty="0"/>
              <a:t> </a:t>
            </a:r>
            <a:r>
              <a:rPr lang="en-US" sz="1800" dirty="0" smtClean="0"/>
              <a:t>when </a:t>
            </a:r>
            <a:r>
              <a:rPr lang="en-US" sz="1800" dirty="0"/>
              <a:t>ACCESS_ACL_ALLOWED </a:t>
            </a:r>
            <a:r>
              <a:rPr lang="en-US" sz="1800" dirty="0" smtClean="0"/>
              <a:t>{</a:t>
            </a:r>
            <a:r>
              <a:rPr lang="en-US" sz="1800" dirty="0"/>
              <a:t>  set user [ACCESS::session data get "</a:t>
            </a:r>
            <a:r>
              <a:rPr lang="en-US" sz="1800" dirty="0" err="1"/>
              <a:t>session.logon.last.upn</a:t>
            </a:r>
            <a:r>
              <a:rPr lang="en-US" sz="1800" dirty="0" smtClean="0"/>
              <a:t>"]</a:t>
            </a:r>
            <a:r>
              <a:rPr lang="en-US" sz="1800" dirty="0"/>
              <a:t>  HTTP::header replace "</a:t>
            </a:r>
            <a:r>
              <a:rPr lang="en-US" sz="1800" dirty="0" err="1"/>
              <a:t>cacuser</a:t>
            </a:r>
            <a:r>
              <a:rPr lang="en-US" sz="1800" dirty="0"/>
              <a:t>" $</a:t>
            </a:r>
            <a:r>
              <a:rPr lang="en-US" sz="1800" dirty="0" smtClean="0"/>
              <a:t>user}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9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F5 </a:t>
            </a:r>
            <a:r>
              <a:rPr lang="en-US" dirty="0" err="1"/>
              <a:t>Web.conf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err="1"/>
              <a:t>SSOMode</a:t>
            </a:r>
            <a:r>
              <a:rPr lang="en-US" dirty="0"/>
              <a:t> = </a:t>
            </a:r>
            <a:r>
              <a:rPr lang="en-US" dirty="0" smtClean="0"/>
              <a:t>permissive </a:t>
            </a:r>
            <a:r>
              <a:rPr lang="en-US" dirty="0" err="1" smtClean="0"/>
              <a:t>trustedIP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XXX.XXX.XXX.XXX </a:t>
            </a:r>
            <a:r>
              <a:rPr lang="en-US" dirty="0" err="1" smtClean="0"/>
              <a:t>remoteUser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 smtClean="0"/>
              <a:t>cacuser</a:t>
            </a:r>
            <a:r>
              <a:rPr lang="en-US" dirty="0"/>
              <a:t> </a:t>
            </a:r>
            <a:r>
              <a:rPr lang="en-US" dirty="0" err="1" smtClean="0"/>
              <a:t>allowSsoWithoutChangingServerConf</a:t>
            </a:r>
            <a:r>
              <a:rPr lang="en-US" dirty="0" smtClean="0"/>
              <a:t> </a:t>
            </a:r>
            <a:r>
              <a:rPr lang="en-US" dirty="0"/>
              <a:t>=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179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729" y="2190750"/>
            <a:ext cx="3705368" cy="857250"/>
          </a:xfrm>
        </p:spPr>
        <p:txBody>
          <a:bodyPr/>
          <a:lstStyle/>
          <a:p>
            <a:r>
              <a:rPr lang="en-US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7147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Splunk Test">
      <a:dk1>
        <a:sysClr val="windowText" lastClr="000000"/>
      </a:dk1>
      <a:lt1>
        <a:sysClr val="window" lastClr="FFFFFF"/>
      </a:lt1>
      <a:dk2>
        <a:srgbClr val="000000"/>
      </a:dk2>
      <a:lt2>
        <a:srgbClr val="EBEBEB"/>
      </a:lt2>
      <a:accent1>
        <a:srgbClr val="5F5F5F"/>
      </a:accent1>
      <a:accent2>
        <a:srgbClr val="00A9E1"/>
      </a:accent2>
      <a:accent3>
        <a:srgbClr val="65A637"/>
      </a:accent3>
      <a:accent4>
        <a:srgbClr val="C0C0C0"/>
      </a:accent4>
      <a:accent5>
        <a:srgbClr val="005F86"/>
      </a:accent5>
      <a:accent6>
        <a:srgbClr val="F2A900"/>
      </a:accent6>
      <a:hlink>
        <a:srgbClr val="00A9FF"/>
      </a:hlink>
      <a:folHlink>
        <a:srgbClr val="396B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mpd="sng">
          <a:solidFill>
            <a:schemeClr val="tx1">
              <a:lumMod val="50000"/>
              <a:lumOff val="50000"/>
            </a:schemeClr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txDef>
      <a:spPr/>
      <a:bodyPr lIns="51426" tIns="25713" rIns="51426" bIns="25713"/>
      <a:lstStyle>
        <a:defPPr>
          <a:defRPr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731C01D794A4BB813414BF3FDA3A8" ma:contentTypeVersion="14" ma:contentTypeDescription="Create a new document." ma:contentTypeScope="" ma:versionID="6716e4b3de5a418e1702996ccdb1042c">
  <xsd:schema xmlns:xsd="http://www.w3.org/2001/XMLSchema" xmlns:xs="http://www.w3.org/2001/XMLSchema" xmlns:p="http://schemas.microsoft.com/office/2006/metadata/properties" xmlns:ns2="3ed0bdf9-8152-4ef6-9c0d-78e8aa913e11" xmlns:ns3="354ed4f7-8437-44d2-9d3a-01db8a687b32" targetNamespace="http://schemas.microsoft.com/office/2006/metadata/properties" ma:root="true" ma:fieldsID="7f487cb130bd79a96042175e1d73f0f9" ns2:_="" ns3:_="">
    <xsd:import namespace="3ed0bdf9-8152-4ef6-9c0d-78e8aa913e11"/>
    <xsd:import namespace="354ed4f7-8437-44d2-9d3a-01db8a687b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d0bdf9-8152-4ef6-9c0d-78e8aa913e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c871f771-ab78-46b7-810c-7667649bb9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4ed4f7-8437-44d2-9d3a-01db8a687b3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099d2b86-5332-4fed-b4c6-4925710970b8}" ma:internalName="TaxCatchAll" ma:showField="CatchAllData" ma:web="354ed4f7-8437-44d2-9d3a-01db8a687b3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ed0bdf9-8152-4ef6-9c0d-78e8aa913e11">
      <Terms xmlns="http://schemas.microsoft.com/office/infopath/2007/PartnerControls"/>
    </lcf76f155ced4ddcb4097134ff3c332f>
    <TaxCatchAll xmlns="354ed4f7-8437-44d2-9d3a-01db8a687b32" xsi:nil="true"/>
  </documentManagement>
</p:properties>
</file>

<file path=customXml/itemProps1.xml><?xml version="1.0" encoding="utf-8"?>
<ds:datastoreItem xmlns:ds="http://schemas.openxmlformats.org/officeDocument/2006/customXml" ds:itemID="{B9E2F842-1797-4D93-BD32-742DC4C9B0FC}"/>
</file>

<file path=customXml/itemProps2.xml><?xml version="1.0" encoding="utf-8"?>
<ds:datastoreItem xmlns:ds="http://schemas.openxmlformats.org/officeDocument/2006/customXml" ds:itemID="{C9B52A88-0878-490B-B687-7A2AB09B8115}"/>
</file>

<file path=customXml/itemProps3.xml><?xml version="1.0" encoding="utf-8"?>
<ds:datastoreItem xmlns:ds="http://schemas.openxmlformats.org/officeDocument/2006/customXml" ds:itemID="{743E0767-BA93-488F-AF88-C7E69729CFFA}"/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18775</TotalTime>
  <Words>148</Words>
  <Application>Microsoft Office PowerPoint</Application>
  <PresentationFormat>On-screen Show (16:9)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</vt:i4>
      </vt:variant>
    </vt:vector>
  </HeadingPairs>
  <TitlesOfParts>
    <vt:vector size="20" baseType="lpstr">
      <vt:lpstr>ＭＳ Ｐゴシック</vt:lpstr>
      <vt:lpstr>Arial</vt:lpstr>
      <vt:lpstr>Avenir LT 35 Light</vt:lpstr>
      <vt:lpstr>Avenir LT Std 35 Light</vt:lpstr>
      <vt:lpstr>Calibri</vt:lpstr>
      <vt:lpstr>Gotham Book</vt:lpstr>
      <vt:lpstr>Gotham Medium</vt:lpstr>
      <vt:lpstr>Lucida Grande</vt:lpstr>
      <vt:lpstr>Myriad Pro</vt:lpstr>
      <vt:lpstr>Wingdings</vt:lpstr>
      <vt:lpstr>Wingdings 3</vt:lpstr>
      <vt:lpstr>Default Theme</vt:lpstr>
      <vt:lpstr>1_Custom Design</vt:lpstr>
      <vt:lpstr>3_Custom Design</vt:lpstr>
      <vt:lpstr>2_Custom Design</vt:lpstr>
      <vt:lpstr>4_Custom Design</vt:lpstr>
      <vt:lpstr>Splunk + PKI</vt:lpstr>
      <vt:lpstr>F5 iRule for APM</vt:lpstr>
      <vt:lpstr>F5 Web.conf</vt:lpstr>
      <vt:lpstr>Thank You</vt:lpstr>
    </vt:vector>
  </TitlesOfParts>
  <Company>Splunk Inc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Gartner Security Summit - Zappos + Splunk</dc:title>
  <dc:subject>Moving Beyond SIEM to Security Analytics</dc:subject>
  <dc:creator>David Hannigan (Zappos),  Haiyan Song</dc:creator>
  <cp:lastModifiedBy>Cuff, Theodore J Jr CTR (USA)</cp:lastModifiedBy>
  <cp:revision>221</cp:revision>
  <cp:lastPrinted>2014-11-18T23:49:27Z</cp:lastPrinted>
  <dcterms:created xsi:type="dcterms:W3CDTF">2014-06-02T20:35:58Z</dcterms:created>
  <dcterms:modified xsi:type="dcterms:W3CDTF">2020-04-16T13:35:49Z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0x010100A1DC1CD303DE7549BBF82A134310A7D9</vt:lpwstr>
  </property>
</Properties>
</file>